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2" r:id="rId2"/>
    <p:sldId id="266" r:id="rId3"/>
    <p:sldId id="267" r:id="rId4"/>
    <p:sldId id="268" r:id="rId5"/>
    <p:sldId id="269" r:id="rId6"/>
    <p:sldId id="270" r:id="rId7"/>
    <p:sldId id="271" r:id="rId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9811E-32C7-4209-8A63-FCD72E36511D}" type="datetimeFigureOut">
              <a:rPr lang="pt-BR" smtClean="0"/>
              <a:pPr/>
              <a:t>24/10/2018</a:t>
            </a:fld>
            <a:endParaRPr lang="pt-B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6B9C96-AEDB-409E-BCA2-06CBC8F55BAB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9811E-32C7-4209-8A63-FCD72E36511D}" type="datetimeFigureOut">
              <a:rPr lang="pt-BR" smtClean="0"/>
              <a:pPr/>
              <a:t>24/10/2018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B9C96-AEDB-409E-BCA2-06CBC8F55BA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9811E-32C7-4209-8A63-FCD72E36511D}" type="datetimeFigureOut">
              <a:rPr lang="pt-BR" smtClean="0"/>
              <a:pPr/>
              <a:t>24/10/2018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B9C96-AEDB-409E-BCA2-06CBC8F55BA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9811E-32C7-4209-8A63-FCD72E36511D}" type="datetimeFigureOut">
              <a:rPr lang="pt-BR" smtClean="0"/>
              <a:pPr/>
              <a:t>24/10/2018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B9C96-AEDB-409E-BCA2-06CBC8F55BA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9811E-32C7-4209-8A63-FCD72E36511D}" type="datetimeFigureOut">
              <a:rPr lang="pt-BR" smtClean="0"/>
              <a:pPr/>
              <a:t>24/10/2018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B9C96-AEDB-409E-BCA2-06CBC8F55BAB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9811E-32C7-4209-8A63-FCD72E36511D}" type="datetimeFigureOut">
              <a:rPr lang="pt-BR" smtClean="0"/>
              <a:pPr/>
              <a:t>24/10/2018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B9C96-AEDB-409E-BCA2-06CBC8F55BAB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9811E-32C7-4209-8A63-FCD72E36511D}" type="datetimeFigureOut">
              <a:rPr lang="pt-BR" smtClean="0"/>
              <a:pPr/>
              <a:t>24/10/2018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B9C96-AEDB-409E-BCA2-06CBC8F55BAB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9811E-32C7-4209-8A63-FCD72E36511D}" type="datetimeFigureOut">
              <a:rPr lang="pt-BR" smtClean="0"/>
              <a:pPr/>
              <a:t>24/10/2018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B9C96-AEDB-409E-BCA2-06CBC8F55BA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9811E-32C7-4209-8A63-FCD72E36511D}" type="datetimeFigureOut">
              <a:rPr lang="pt-BR" smtClean="0"/>
              <a:pPr/>
              <a:t>24/10/2018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B9C96-AEDB-409E-BCA2-06CBC8F55BA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9811E-32C7-4209-8A63-FCD72E36511D}" type="datetimeFigureOut">
              <a:rPr lang="pt-BR" smtClean="0"/>
              <a:pPr/>
              <a:t>24/10/2018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B9C96-AEDB-409E-BCA2-06CBC8F55BA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9811E-32C7-4209-8A63-FCD72E36511D}" type="datetimeFigureOut">
              <a:rPr lang="pt-BR" smtClean="0"/>
              <a:pPr/>
              <a:t>24/10/2018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B9C96-AEDB-409E-BCA2-06CBC8F55BA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24C9811E-32C7-4209-8A63-FCD72E36511D}" type="datetimeFigureOut">
              <a:rPr lang="pt-BR" smtClean="0"/>
              <a:pPr/>
              <a:t>24/10/2018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266B9C96-AEDB-409E-BCA2-06CBC8F55BAB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420926"/>
            <a:ext cx="6421657" cy="1372688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324"/>
          <a:stretch/>
        </p:blipFill>
        <p:spPr bwMode="auto">
          <a:xfrm>
            <a:off x="6542519" y="260648"/>
            <a:ext cx="2493977" cy="1657208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CaixaDeTexto 8"/>
          <p:cNvSpPr txBox="1"/>
          <p:nvPr/>
        </p:nvSpPr>
        <p:spPr>
          <a:xfrm>
            <a:off x="35496" y="2566699"/>
            <a:ext cx="90009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dirty="0" smtClean="0">
                <a:solidFill>
                  <a:schemeClr val="tx2">
                    <a:lumMod val="75000"/>
                  </a:schemeClr>
                </a:solidFill>
                <a:latin typeface="Berlin Sans FB Demi" pitchFamily="34" charset="0"/>
              </a:rPr>
              <a:t>Título do Trabalho</a:t>
            </a:r>
            <a:endParaRPr lang="pt-BR" sz="6000" dirty="0">
              <a:solidFill>
                <a:schemeClr val="tx2">
                  <a:lumMod val="75000"/>
                </a:schemeClr>
              </a:solidFill>
              <a:latin typeface="Berlin Sans FB Demi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331640" y="4077072"/>
            <a:ext cx="42484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/>
              <a:t>Nome do Aluno:</a:t>
            </a:r>
          </a:p>
          <a:p>
            <a:endParaRPr lang="pt-BR" sz="2400" b="1" dirty="0"/>
          </a:p>
          <a:p>
            <a:r>
              <a:rPr lang="pt-BR" sz="2400" b="1" dirty="0" smtClean="0"/>
              <a:t>Nome do Orientador:</a:t>
            </a:r>
            <a:endParaRPr lang="pt-BR" sz="2400" b="1" dirty="0"/>
          </a:p>
        </p:txBody>
      </p:sp>
      <p:pic>
        <p:nvPicPr>
          <p:cNvPr id="5126" name="Picture 6" descr="C:\Users\Usuario\Desktop\Logo Guairaca-01.png"/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999" t="21892" r="9484" b="19485"/>
          <a:stretch/>
        </p:blipFill>
        <p:spPr bwMode="auto">
          <a:xfrm>
            <a:off x="3455876" y="5797817"/>
            <a:ext cx="2426469" cy="943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1148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877" y="0"/>
            <a:ext cx="9140826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179512" y="116632"/>
            <a:ext cx="53285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6000" dirty="0" smtClean="0">
                <a:solidFill>
                  <a:schemeClr val="tx2">
                    <a:lumMod val="75000"/>
                  </a:schemeClr>
                </a:solidFill>
                <a:latin typeface="Berlin Sans FB Demi" pitchFamily="34" charset="0"/>
              </a:rPr>
              <a:t>Introdução</a:t>
            </a:r>
            <a:endParaRPr lang="pt-BR" sz="6000" dirty="0">
              <a:solidFill>
                <a:schemeClr val="tx2">
                  <a:lumMod val="75000"/>
                </a:schemeClr>
              </a:solidFill>
              <a:latin typeface="Berlin Sans FB Demi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467544" y="1851487"/>
            <a:ext cx="79928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pt-BR" sz="2400" b="1" dirty="0" smtClean="0"/>
              <a:t>Escreva seu texto aqui:</a:t>
            </a:r>
            <a:endParaRPr lang="pt-BR" sz="2400" b="1" dirty="0"/>
          </a:p>
        </p:txBody>
      </p:sp>
    </p:spTree>
    <p:extLst>
      <p:ext uri="{BB962C8B-B14F-4D97-AF65-F5344CB8AC3E}">
        <p14:creationId xmlns:p14="http://schemas.microsoft.com/office/powerpoint/2010/main" val="57658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877" y="0"/>
            <a:ext cx="9140826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179512" y="116632"/>
            <a:ext cx="53285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6000" dirty="0" smtClean="0">
                <a:solidFill>
                  <a:schemeClr val="tx2">
                    <a:lumMod val="75000"/>
                  </a:schemeClr>
                </a:solidFill>
                <a:latin typeface="Berlin Sans FB Demi" pitchFamily="34" charset="0"/>
              </a:rPr>
              <a:t>Metodologia</a:t>
            </a:r>
            <a:endParaRPr lang="pt-BR" sz="6000" dirty="0">
              <a:solidFill>
                <a:schemeClr val="tx2">
                  <a:lumMod val="75000"/>
                </a:schemeClr>
              </a:solidFill>
              <a:latin typeface="Berlin Sans FB Demi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467544" y="1851487"/>
            <a:ext cx="79928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pt-BR" sz="2400" b="1" dirty="0" smtClean="0"/>
              <a:t>Escreva seu texto aqui:</a:t>
            </a:r>
            <a:endParaRPr lang="pt-BR" sz="2400" b="1" dirty="0"/>
          </a:p>
        </p:txBody>
      </p:sp>
    </p:spTree>
    <p:extLst>
      <p:ext uri="{BB962C8B-B14F-4D97-AF65-F5344CB8AC3E}">
        <p14:creationId xmlns:p14="http://schemas.microsoft.com/office/powerpoint/2010/main" val="3530877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877" y="0"/>
            <a:ext cx="9140826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179512" y="116632"/>
            <a:ext cx="53285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6000" dirty="0" smtClean="0">
                <a:solidFill>
                  <a:schemeClr val="tx2">
                    <a:lumMod val="75000"/>
                  </a:schemeClr>
                </a:solidFill>
                <a:latin typeface="Berlin Sans FB Demi" pitchFamily="34" charset="0"/>
              </a:rPr>
              <a:t>Resultados</a:t>
            </a:r>
            <a:endParaRPr lang="pt-BR" sz="6000" dirty="0">
              <a:solidFill>
                <a:schemeClr val="tx2">
                  <a:lumMod val="75000"/>
                </a:schemeClr>
              </a:solidFill>
              <a:latin typeface="Berlin Sans FB Demi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467544" y="1851487"/>
            <a:ext cx="79928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pt-BR" sz="2400" b="1" dirty="0" smtClean="0"/>
              <a:t>Escreva seu texto aqui:</a:t>
            </a:r>
            <a:endParaRPr lang="pt-BR" sz="2400" b="1" dirty="0"/>
          </a:p>
        </p:txBody>
      </p:sp>
    </p:spTree>
    <p:extLst>
      <p:ext uri="{BB962C8B-B14F-4D97-AF65-F5344CB8AC3E}">
        <p14:creationId xmlns:p14="http://schemas.microsoft.com/office/powerpoint/2010/main" val="3530877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877" y="0"/>
            <a:ext cx="9140826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179512" y="116632"/>
            <a:ext cx="53285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6000" dirty="0" smtClean="0">
                <a:solidFill>
                  <a:schemeClr val="tx2">
                    <a:lumMod val="75000"/>
                  </a:schemeClr>
                </a:solidFill>
                <a:latin typeface="Berlin Sans FB Demi" pitchFamily="34" charset="0"/>
              </a:rPr>
              <a:t>Discussão</a:t>
            </a:r>
            <a:endParaRPr lang="pt-BR" sz="6000" dirty="0">
              <a:solidFill>
                <a:schemeClr val="tx2">
                  <a:lumMod val="75000"/>
                </a:schemeClr>
              </a:solidFill>
              <a:latin typeface="Berlin Sans FB Demi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467544" y="1851487"/>
            <a:ext cx="79928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pt-BR" sz="2400" b="1" dirty="0" smtClean="0"/>
              <a:t>Escreva seu texto aqui:</a:t>
            </a:r>
            <a:endParaRPr lang="pt-BR" sz="2400" b="1" dirty="0"/>
          </a:p>
        </p:txBody>
      </p:sp>
    </p:spTree>
    <p:extLst>
      <p:ext uri="{BB962C8B-B14F-4D97-AF65-F5344CB8AC3E}">
        <p14:creationId xmlns:p14="http://schemas.microsoft.com/office/powerpoint/2010/main" val="3530877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877" y="0"/>
            <a:ext cx="9140826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179512" y="116632"/>
            <a:ext cx="53285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6000" dirty="0" smtClean="0">
                <a:solidFill>
                  <a:schemeClr val="tx2">
                    <a:lumMod val="75000"/>
                  </a:schemeClr>
                </a:solidFill>
                <a:latin typeface="Berlin Sans FB Demi" pitchFamily="34" charset="0"/>
              </a:rPr>
              <a:t>Conclusão</a:t>
            </a:r>
            <a:endParaRPr lang="pt-BR" sz="6000" dirty="0">
              <a:solidFill>
                <a:schemeClr val="tx2">
                  <a:lumMod val="75000"/>
                </a:schemeClr>
              </a:solidFill>
              <a:latin typeface="Berlin Sans FB Demi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467544" y="1851487"/>
            <a:ext cx="79928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pt-BR" sz="2400" b="1" dirty="0" smtClean="0"/>
              <a:t>Escreva seu texto aqui:</a:t>
            </a:r>
            <a:endParaRPr lang="pt-BR" sz="2400" b="1" dirty="0"/>
          </a:p>
        </p:txBody>
      </p:sp>
    </p:spTree>
    <p:extLst>
      <p:ext uri="{BB962C8B-B14F-4D97-AF65-F5344CB8AC3E}">
        <p14:creationId xmlns:p14="http://schemas.microsoft.com/office/powerpoint/2010/main" val="3530877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4" y="0"/>
            <a:ext cx="9140826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179512" y="116632"/>
            <a:ext cx="53285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6000" dirty="0" smtClean="0">
                <a:solidFill>
                  <a:schemeClr val="tx2">
                    <a:lumMod val="75000"/>
                  </a:schemeClr>
                </a:solidFill>
                <a:latin typeface="Berlin Sans FB Demi" pitchFamily="34" charset="0"/>
              </a:rPr>
              <a:t>Referências</a:t>
            </a:r>
            <a:endParaRPr lang="pt-BR" sz="6000" dirty="0">
              <a:solidFill>
                <a:schemeClr val="tx2">
                  <a:lumMod val="75000"/>
                </a:schemeClr>
              </a:solidFill>
              <a:latin typeface="Berlin Sans FB Demi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467544" y="1851487"/>
            <a:ext cx="79928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pt-BR" sz="2400" b="1" dirty="0" smtClean="0"/>
              <a:t>Escreva seu texto aqui:</a:t>
            </a:r>
            <a:endParaRPr lang="pt-BR" sz="2400" b="1" dirty="0"/>
          </a:p>
        </p:txBody>
      </p:sp>
    </p:spTree>
    <p:extLst>
      <p:ext uri="{BB962C8B-B14F-4D97-AF65-F5344CB8AC3E}">
        <p14:creationId xmlns:p14="http://schemas.microsoft.com/office/powerpoint/2010/main" val="4025337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o">
  <a:themeElements>
    <a:clrScheme name="Executivo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223</TotalTime>
  <Words>47</Words>
  <Application>Microsoft Office PowerPoint</Application>
  <PresentationFormat>Apresentação na tela (4:3)</PresentationFormat>
  <Paragraphs>16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8" baseType="lpstr">
      <vt:lpstr>Executivo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Luiz Alfredo Braun</dc:creator>
  <cp:lastModifiedBy>Usuario</cp:lastModifiedBy>
  <cp:revision>11</cp:revision>
  <dcterms:created xsi:type="dcterms:W3CDTF">2017-09-22T17:26:28Z</dcterms:created>
  <dcterms:modified xsi:type="dcterms:W3CDTF">2018-10-25T00:30:54Z</dcterms:modified>
</cp:coreProperties>
</file>